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3"/>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2" r:id="rId30"/>
    <p:sldId id="307" r:id="rId31"/>
    <p:sldId id="320" r:id="rId32"/>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xmlns="" userId="S::hehu@ciep.fr::c551eca6-6039-4e0d-848c-1c9d7df744f9" providerId="AD"/>
      </p:ext>
    </p:extLst>
  </p:cmAuthor>
  <p:cmAuthor id="2" name="Chelli, Thaouizet" initials="CT" lastIdx="9" clrIdx="1">
    <p:extLst>
      <p:ext uri="{19B8F6BF-5375-455C-9EA6-DF929625EA0E}">
        <p15:presenceInfo xmlns:p15="http://schemas.microsoft.com/office/powerpoint/2012/main" xmlns="" userId="Chelli, Thaouizet" providerId="None"/>
      </p:ext>
    </p:extLst>
  </p:cmAuthor>
  <p:cmAuthor id="3" name="Quéré, Olivier" initials="QO" lastIdx="13" clrIdx="2">
    <p:extLst>
      <p:ext uri="{19B8F6BF-5375-455C-9EA6-DF929625EA0E}">
        <p15:presenceInfo xmlns:p15="http://schemas.microsoft.com/office/powerpoint/2012/main" xmlns="" userId="S::olqu@ciep.fr::bdf58622-d48a-4315-97c9-33bbcc0042a4" providerId="AD"/>
      </p:ext>
    </p:extLst>
  </p:cmAuthor>
  <p:cmAuthor id="4" name="Nguyen, Huyen Anh" initials="NHA" lastIdx="3" clrIdx="3">
    <p:extLst>
      <p:ext uri="{19B8F6BF-5375-455C-9EA6-DF929625EA0E}">
        <p15:presenceInfo xmlns:p15="http://schemas.microsoft.com/office/powerpoint/2012/main" xmlns="" userId="Nguyen, Huyen Anh" providerId="None"/>
      </p:ext>
    </p:extLst>
  </p:cmAuthor>
  <p:cmAuthor id="5" name="Chelli, Thaouizet" initials="CT [2]" lastIdx="2" clrIdx="4">
    <p:extLst>
      <p:ext uri="{19B8F6BF-5375-455C-9EA6-DF929625EA0E}">
        <p15:presenceInfo xmlns:p15="http://schemas.microsoft.com/office/powerpoint/2012/main" xmlns=""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C9C52-4D9C-4D20-8BD4-B19E0A4552BA}" vWet="4" dt="2021-03-04T13:18:45.032"/>
    <p1510:client id="{AD0B6DCA-F4CA-4D88-8311-36B2A7BBDBA7}" vWet="4" dt="2021-03-04T13:17:32.402"/>
    <p1510:client id="{BBAC0195-AACB-4BCD-8E68-0E4987522527}" v="30" dt="2021-03-04T13:18:52.71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1536" y="-42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10-19T15:18:21.580" idx="2">
    <p:pos x="10" y="10"/>
    <p:text/>
    <p:extLst>
      <p:ext uri="{C676402C-5697-4E1C-873F-D02D1690AC5C}">
        <p15:threadingInfo xmlns:p15="http://schemas.microsoft.com/office/powerpoint/2012/main" xmlns=""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xmlns=""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xmlns=""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xmlns=""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xmlns=""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a:p>
            <a:endParaRPr/>
          </a:p>
        </p:txBody>
      </p:sp>
    </p:spTree>
    <p:extLst>
      <p:ext uri="{BB962C8B-B14F-4D97-AF65-F5344CB8AC3E}">
        <p14:creationId xmlns:p14="http://schemas.microsoft.com/office/powerpoint/2010/main" xmlns=""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xmlns=""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xmlns=""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xmlns=""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xmlns=""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xmlns=""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xmlns=""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xmlns=""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xmlns=""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xmlns=""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xmlns=""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xmlns=""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va s’afficher. Vous devez vérifier que toutes les épreuves ont été faites.</a:t>
            </a:r>
          </a:p>
          <a:p>
            <a:pPr marL="0" marR="0" indent="0" defTabSz="457200" eaLnBrk="1" fontAlgn="auto" latinLnBrk="0" hangingPunct="1">
              <a:lnSpc>
                <a:spcPct val="116999"/>
              </a:lnSpc>
              <a:spcBef>
                <a:spcPts val="0"/>
              </a:spcBef>
              <a:spcAft>
                <a:spcPts val="0"/>
              </a:spcAft>
              <a:buClrTx/>
              <a:buSzTx/>
              <a:buFontTx/>
              <a:buNone/>
              <a:tabLst/>
              <a:defRPr/>
            </a:pPr>
            <a:r>
              <a:rPr lang="fr-FR"/>
              <a:t>Une fois le test terminé, vous</a:t>
            </a:r>
            <a:r>
              <a:rPr lang="fr-FR" baseline="0"/>
              <a:t> pouvez quitter la salle pour laisser la place à un autre élève. </a:t>
            </a:r>
            <a:endParaRPr lang="fr-FR"/>
          </a:p>
          <a:p>
            <a:endParaRPr lang="fr-FR"/>
          </a:p>
        </p:txBody>
      </p:sp>
    </p:spTree>
    <p:extLst>
      <p:ext uri="{BB962C8B-B14F-4D97-AF65-F5344CB8AC3E}">
        <p14:creationId xmlns:p14="http://schemas.microsoft.com/office/powerpoint/2010/main" xmlns=""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3908930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xmlns="" val="290665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a:latin typeface="Times New Roman" panose="02020603050405020304" pitchFamily="18" charset="0"/>
                <a:cs typeface="Times New Roman" panose="02020603050405020304" pitchFamily="18" charset="0"/>
              </a:rPr>
              <a:t>Ev@lang est un test de positionnement non-certifiant. </a:t>
            </a:r>
          </a:p>
          <a:p>
            <a:pPr marL="0" indent="0" algn="just">
              <a:buNone/>
            </a:pPr>
            <a:r>
              <a:rPr lang="fr-FR"/>
              <a:t>Ev@lang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xmlns=""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xmlns=""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et pour regarder le tutoriel vidéo.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xmlns=""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support d’une question de grammaire et lexique consiste en une phrase à trou (un seul élément à compléter). </a:t>
            </a:r>
          </a:p>
        </p:txBody>
      </p:sp>
    </p:spTree>
    <p:extLst>
      <p:ext uri="{BB962C8B-B14F-4D97-AF65-F5344CB8AC3E}">
        <p14:creationId xmlns:p14="http://schemas.microsoft.com/office/powerpoint/2010/main" xmlns=""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xmlns=""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xmlns=""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xmlns=""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xmlns=""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xmlns=""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xmlns=""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xmlns=""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xmlns=""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xmlns=""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xmlns=""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xmlns="" id="{97BE83A7-B002-D942-9957-72E6FE3DC194}"/>
              </a:ext>
            </a:extLst>
          </p:cNvPr>
          <p:cNvPicPr>
            <a:picLocks noChangeAspect="1"/>
          </p:cNvPicPr>
          <p:nvPr userDrawn="1"/>
        </p:nvPicPr>
        <p:blipFill rotWithShape="1">
          <a:blip r:embed="rId2" cstate="print"/>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xmlns=""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p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xmlns=""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pPr/>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pPr/>
              <a:t>09/03/2021</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pPr/>
              <a:t>‹N°›</a:t>
            </a:fld>
            <a:endParaRPr lang="fr-FR"/>
          </a:p>
        </p:txBody>
      </p:sp>
    </p:spTree>
    <p:extLst>
      <p:ext uri="{BB962C8B-B14F-4D97-AF65-F5344CB8AC3E}">
        <p14:creationId xmlns:p14="http://schemas.microsoft.com/office/powerpoint/2010/main" xmlns=""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24" y="0"/>
            <a:ext cx="12990576" cy="9753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cstate="print"/>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136637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6824" y="1697614"/>
            <a:ext cx="11376211" cy="6055369"/>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04051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5183" y="1900279"/>
            <a:ext cx="11594433" cy="5922264"/>
          </a:xfrm>
          <a:prstGeom prst="rect">
            <a:avLst/>
          </a:prstGeom>
        </p:spPr>
      </p:pic>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89992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5183" y="1900279"/>
            <a:ext cx="11594433" cy="5922264"/>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3464285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xmlns="" val="88780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5183" y="1900279"/>
            <a:ext cx="11594433" cy="5922264"/>
          </a:xfrm>
          <a:prstGeom prst="rect">
            <a:avLst/>
          </a:prstGeom>
        </p:spPr>
      </p:pic>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2891476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A5191EBF-F04B-45D0-AE06-1A66BBA216A2}"/>
              </a:ext>
            </a:extLst>
          </p:cNvPr>
          <p:cNvPicPr>
            <a:picLocks noChangeAspect="1"/>
          </p:cNvPicPr>
          <p:nvPr/>
        </p:nvPicPr>
        <p:blipFill rotWithShape="1">
          <a:blip r:embed="rId3" cstate="print"/>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xmlns="" id="{859A7DB1-C529-444A-9B11-6040342F3D6A}"/>
              </a:ext>
            </a:extLst>
          </p:cNvPr>
          <p:cNvPicPr>
            <a:picLocks noChangeAspect="1"/>
          </p:cNvPicPr>
          <p:nvPr/>
        </p:nvPicPr>
        <p:blipFill>
          <a:blip r:embed="rId4" cstate="print"/>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xmlns=""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xmlns=""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31545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a:blip r:embed="rId5" cstate="print"/>
          <a:stretch>
            <a:fillRect/>
          </a:stretch>
        </p:blipFill>
        <p:spPr>
          <a:xfrm>
            <a:off x="492720" y="3760617"/>
            <a:ext cx="11523633" cy="2154827"/>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xmlns=""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886445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xmlns="" id="{B0B0AC29-B4F1-442F-83BC-8866F39FA9D0}"/>
              </a:ext>
            </a:extLst>
          </p:cNvPr>
          <p:cNvPicPr>
            <a:picLocks noChangeAspect="1"/>
          </p:cNvPicPr>
          <p:nvPr/>
        </p:nvPicPr>
        <p:blipFill rotWithShape="1">
          <a:blip r:embed="rId4" cstate="print"/>
          <a:srcRect b="50143"/>
          <a:stretch/>
        </p:blipFill>
        <p:spPr>
          <a:xfrm>
            <a:off x="569242" y="1900279"/>
            <a:ext cx="11866315" cy="2857988"/>
          </a:xfrm>
          <a:prstGeom prst="rect">
            <a:avLst/>
          </a:prstGeom>
        </p:spPr>
      </p:pic>
      <p:pic>
        <p:nvPicPr>
          <p:cNvPr id="4" name="Image 3">
            <a:extLst>
              <a:ext uri="{FF2B5EF4-FFF2-40B4-BE49-F238E27FC236}">
                <a16:creationId xmlns:a16="http://schemas.microsoft.com/office/drawing/2014/main" xmlns="" id="{0548FC9A-AC68-4130-97AD-9EEDC570E146}"/>
              </a:ext>
            </a:extLst>
          </p:cNvPr>
          <p:cNvPicPr>
            <a:picLocks noChangeAspect="1"/>
          </p:cNvPicPr>
          <p:nvPr/>
        </p:nvPicPr>
        <p:blipFill>
          <a:blip r:embed="rId5" cstate="print"/>
          <a:stretch>
            <a:fillRect/>
          </a:stretch>
        </p:blipFill>
        <p:spPr>
          <a:xfrm>
            <a:off x="569242" y="4918218"/>
            <a:ext cx="11866315" cy="2196642"/>
          </a:xfrm>
          <a:prstGeom prst="rect">
            <a:avLst/>
          </a:prstGeom>
        </p:spPr>
      </p:pic>
      <p:sp>
        <p:nvSpPr>
          <p:cNvPr id="7" name="Shape 599">
            <a:extLst>
              <a:ext uri="{FF2B5EF4-FFF2-40B4-BE49-F238E27FC236}">
                <a16:creationId xmlns:a16="http://schemas.microsoft.com/office/drawing/2014/main" xmlns=""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xmlns=""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xmlns="" id="{DEB75C45-1111-45CC-9CEF-53427FA434B9}"/>
              </a:ext>
            </a:extLst>
          </p:cNvPr>
          <p:cNvSpPr/>
          <p:nvPr/>
        </p:nvSpPr>
        <p:spPr>
          <a:xfrm>
            <a:off x="2817869"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57D03F8F-B3E5-4ABF-96A0-82F27A02C949}"/>
              </a:ext>
            </a:extLst>
          </p:cNvPr>
          <p:cNvSpPr/>
          <p:nvPr/>
        </p:nvSpPr>
        <p:spPr>
          <a:xfrm>
            <a:off x="2817869" y="4914050"/>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836780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7.42188E-7 -6.25E-7 L -0.54907 -0.06006 " pathEditMode="relative" rAng="0" ptsTypes="AA">
                                      <p:cBhvr>
                                        <p:cTn id="10" dur="1250" fill="hold"/>
                                        <p:tgtEl>
                                          <p:spTgt spid="7"/>
                                        </p:tgtEl>
                                        <p:attrNameLst>
                                          <p:attrName>ppt_x</p:attrName>
                                          <p:attrName>ppt_y</p:attrName>
                                        </p:attrNameLst>
                                      </p:cBhvr>
                                      <p:rCtr x="-27454" y="-301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21875E-6 3.54167E-6 L -0.17395 -0.30974 " pathEditMode="relative" rAng="0" ptsTypes="AA">
                                      <p:cBhvr>
                                        <p:cTn id="18" dur="1250" fill="hold"/>
                                        <p:tgtEl>
                                          <p:spTgt spid="8"/>
                                        </p:tgtEl>
                                        <p:attrNameLst>
                                          <p:attrName>ppt_x</p:attrName>
                                          <p:attrName>ppt_y</p:attrName>
                                        </p:attrNameLst>
                                      </p:cBhvr>
                                      <p:rCtr x="-8704" y="-15495"/>
                                    </p:animMotion>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1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xmlns="" id="{78C53702-DF52-4F00-97BF-637996A93412}"/>
              </a:ext>
            </a:extLst>
          </p:cNvPr>
          <p:cNvPicPr>
            <a:picLocks noChangeAspect="1"/>
          </p:cNvPicPr>
          <p:nvPr/>
        </p:nvPicPr>
        <p:blipFill>
          <a:blip r:embed="rId5" cstate="print"/>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307183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xmlns="" val="231677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cstate="print"/>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2175983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9970" y="2033516"/>
            <a:ext cx="11247485" cy="5499593"/>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1857934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2639" y="2003714"/>
            <a:ext cx="11361595" cy="5488378"/>
          </a:xfrm>
          <a:prstGeom prst="rect">
            <a:avLst/>
          </a:prstGeom>
        </p:spPr>
      </p:pic>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601975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9001" y="2019869"/>
            <a:ext cx="11475768" cy="5543532"/>
          </a:xfrm>
          <a:prstGeom prst="rect">
            <a:avLst/>
          </a:prstGeom>
        </p:spPr>
      </p:pic>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2782748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3" name="Imag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470" y="3385929"/>
            <a:ext cx="11707859" cy="2981741"/>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696306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cstate="print"/>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xmlns="" val="1707273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6" name="ZoneTexte 5">
            <a:extLst>
              <a:ext uri="{FF2B5EF4-FFF2-40B4-BE49-F238E27FC236}">
                <a16:creationId xmlns:a16="http://schemas.microsoft.com/office/drawing/2014/main" xmlns=""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xmlns="" val="2398257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15" name="Image 14" descr="Une image contenant texte&#10;&#10;Description générée automatiquement">
            <a:extLst>
              <a:ext uri="{FF2B5EF4-FFF2-40B4-BE49-F238E27FC236}">
                <a16:creationId xmlns:a16="http://schemas.microsoft.com/office/drawing/2014/main" xmlns="" id="{515A1DBA-5A9E-45D6-B19F-EAE08A95A988}"/>
              </a:ext>
            </a:extLst>
          </p:cNvPr>
          <p:cNvPicPr>
            <a:picLocks noChangeAspect="1"/>
          </p:cNvPicPr>
          <p:nvPr/>
        </p:nvPicPr>
        <p:blipFill>
          <a:blip r:embed="rId4" cstate="print"/>
          <a:stretch>
            <a:fillRect/>
          </a:stretch>
        </p:blipFill>
        <p:spPr>
          <a:xfrm>
            <a:off x="6692717" y="859646"/>
            <a:ext cx="5065896" cy="7308312"/>
          </a:xfrm>
          <a:prstGeom prst="rect">
            <a:avLst/>
          </a:prstGeom>
        </p:spPr>
      </p:pic>
      <p:sp>
        <p:nvSpPr>
          <p:cNvPr id="16" name="Content Placeholder 5">
            <a:extLst>
              <a:ext uri="{FF2B5EF4-FFF2-40B4-BE49-F238E27FC236}">
                <a16:creationId xmlns:a16="http://schemas.microsoft.com/office/drawing/2014/main" xmlns=""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a:latin typeface="Arial" panose="020B0604020202020204" pitchFamily="34" charset="0"/>
              <a:cs typeface="Arial" panose="020B0604020202020204" pitchFamily="34" charset="0"/>
            </a:endParaRPr>
          </a:p>
          <a:p>
            <a:pPr marL="0" indent="0" algn="just">
              <a:buNone/>
            </a:pPr>
            <a:r>
              <a:rPr lang="fr-FR" sz="3200">
                <a:latin typeface="Arial" panose="020B0604020202020204" pitchFamily="34" charset="0"/>
                <a:cs typeface="Arial" panose="020B0604020202020204" pitchFamily="34" charset="0"/>
              </a:rPr>
              <a:t>La fiche de résultats indiquera :</a:t>
            </a:r>
          </a:p>
          <a:p>
            <a:pPr marL="0" indent="0" algn="just">
              <a:buNone/>
            </a:pPr>
            <a:endParaRPr lang="fr-FR" sz="3200">
              <a:latin typeface="Arial" panose="020B0604020202020204" pitchFamily="34" charset="0"/>
              <a:cs typeface="Arial" panose="020B0604020202020204" pitchFamily="34" charset="0"/>
            </a:endParaRPr>
          </a:p>
          <a:p>
            <a:pPr marL="305851" indent="-305851"/>
            <a:r>
              <a:rPr lang="fr-FR" sz="3200">
                <a:latin typeface="Arial" panose="020B0604020202020204" pitchFamily="34" charset="0"/>
                <a:cs typeface="Arial" panose="020B0604020202020204" pitchFamily="34" charset="0"/>
              </a:rPr>
              <a:t>vos nom et prénom,</a:t>
            </a:r>
          </a:p>
          <a:p>
            <a:pPr marL="305851" indent="-305851"/>
            <a:endParaRPr lang="fr-FR" sz="3200">
              <a:latin typeface="Arial" panose="020B0604020202020204" pitchFamily="34" charset="0"/>
              <a:cs typeface="Arial" panose="020B0604020202020204" pitchFamily="34" charset="0"/>
            </a:endParaRPr>
          </a:p>
          <a:p>
            <a:pPr marL="305851" indent="-305851"/>
            <a:r>
              <a:rPr lang="fr-FR" sz="3200">
                <a:latin typeface="Arial" panose="020B0604020202020204" pitchFamily="34" charset="0"/>
                <a:cs typeface="Arial" panose="020B0604020202020204" pitchFamily="34" charset="0"/>
              </a:rPr>
              <a:t>votre niveau global,</a:t>
            </a:r>
          </a:p>
          <a:p>
            <a:pPr marL="305851" indent="-305851"/>
            <a:endParaRPr lang="fr-FR" sz="3200">
              <a:latin typeface="Arial" panose="020B0604020202020204" pitchFamily="34" charset="0"/>
              <a:cs typeface="Arial" panose="020B0604020202020204" pitchFamily="34" charset="0"/>
            </a:endParaRPr>
          </a:p>
          <a:p>
            <a:pPr marL="305851" indent="-305851"/>
            <a:r>
              <a:rPr lang="fr-FR" sz="3200">
                <a:latin typeface="Arial" panose="020B0604020202020204" pitchFamily="34" charset="0"/>
                <a:cs typeface="Arial" panose="020B0604020202020204" pitchFamily="34" charset="0"/>
              </a:rPr>
              <a:t>vos niveaux par compétence.</a:t>
            </a:r>
          </a:p>
          <a:p>
            <a:pPr marL="0" indent="0" algn="just">
              <a:buNone/>
            </a:pPr>
            <a:endParaRPr lang="fr-FR" sz="2800">
              <a:latin typeface="Arial" panose="020B0604020202020204" pitchFamily="34" charset="0"/>
              <a:cs typeface="Arial" panose="020B0604020202020204" pitchFamily="34" charset="0"/>
            </a:endParaRPr>
          </a:p>
          <a:p>
            <a:pPr marL="0" indent="0">
              <a:lnSpc>
                <a:spcPct val="150000"/>
              </a:lnSpc>
              <a:buNone/>
            </a:pPr>
            <a:endParaRPr lang="fr-FR" sz="2800">
              <a:latin typeface="Arial" panose="020B0604020202020204" pitchFamily="34" charset="0"/>
              <a:cs typeface="Arial" panose="020B0604020202020204" pitchFamily="34" charset="0"/>
            </a:endParaRPr>
          </a:p>
          <a:p>
            <a:pPr marL="0" indent="0">
              <a:lnSpc>
                <a:spcPct val="150000"/>
              </a:lnSpc>
              <a:buNone/>
            </a:pPr>
            <a:endParaRPr lang="fr-FR" sz="2800" u="sng">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8745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xmlns="" val="4283444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16" name="Content Placeholder 5">
            <a:extLst>
              <a:ext uri="{FF2B5EF4-FFF2-40B4-BE49-F238E27FC236}">
                <a16:creationId xmlns:a16="http://schemas.microsoft.com/office/drawing/2014/main" xmlns=""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xmlns="" id="{F42634EF-BC39-4966-90C8-4DBF4F3DFBAB}"/>
              </a:ext>
            </a:extLst>
          </p:cNvPr>
          <p:cNvGraphicFramePr/>
          <p:nvPr>
            <p:extLst>
              <p:ext uri="{D42A27DB-BD31-4B8C-83A1-F6EECF244321}">
                <p14:modId xmlns:p14="http://schemas.microsoft.com/office/powerpoint/2010/main" xmlns=""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xmlns="" val="20000"/>
                    </a:ext>
                  </a:extLst>
                </a:gridCol>
                <a:gridCol w="1803827">
                  <a:extLst>
                    <a:ext uri="{9D8B030D-6E8A-4147-A177-3AD203B41FA5}">
                      <a16:colId xmlns:a16="http://schemas.microsoft.com/office/drawing/2014/main" xmlns="" val="20001"/>
                    </a:ext>
                  </a:extLst>
                </a:gridCol>
                <a:gridCol w="1674090">
                  <a:extLst>
                    <a:ext uri="{9D8B030D-6E8A-4147-A177-3AD203B41FA5}">
                      <a16:colId xmlns:a16="http://schemas.microsoft.com/office/drawing/2014/main" xmlns="" val="20002"/>
                    </a:ext>
                  </a:extLst>
                </a:gridCol>
                <a:gridCol w="1839747">
                  <a:extLst>
                    <a:ext uri="{9D8B030D-6E8A-4147-A177-3AD203B41FA5}">
                      <a16:colId xmlns:a16="http://schemas.microsoft.com/office/drawing/2014/main" xmlns="" val="20003"/>
                    </a:ext>
                  </a:extLst>
                </a:gridCol>
                <a:gridCol w="1830304">
                  <a:extLst>
                    <a:ext uri="{9D8B030D-6E8A-4147-A177-3AD203B41FA5}">
                      <a16:colId xmlns:a16="http://schemas.microsoft.com/office/drawing/2014/main" xmlns=""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xmlns=""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1" name="Content Placeholder 5">
            <a:extLst>
              <a:ext uri="{FF2B5EF4-FFF2-40B4-BE49-F238E27FC236}">
                <a16:creationId xmlns:a16="http://schemas.microsoft.com/office/drawing/2014/main" xmlns=""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xmlns="" val="719011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6" name="Content Placeholder 5">
            <a:extLst>
              <a:ext uri="{FF2B5EF4-FFF2-40B4-BE49-F238E27FC236}">
                <a16:creationId xmlns:a16="http://schemas.microsoft.com/office/drawing/2014/main" xmlns=""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a:latin typeface="Arial" panose="020B0604020202020204" pitchFamily="34" charset="0"/>
                <a:cs typeface="Arial" panose="020B0604020202020204" pitchFamily="34" charset="0"/>
              </a:rPr>
              <a:t>Ev@lang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xmlns=""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a:extLst>
              <a:ext uri="{FF2B5EF4-FFF2-40B4-BE49-F238E27FC236}">
                <a16:creationId xmlns:a16="http://schemas.microsoft.com/office/drawing/2014/main" xmlns="" id="{3BBE04E8-AE5B-4F25-B9AD-C4795849B8F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96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4" name="ZoneTexte 3">
            <a:extLst>
              <a:ext uri="{FF2B5EF4-FFF2-40B4-BE49-F238E27FC236}">
                <a16:creationId xmlns:a16="http://schemas.microsoft.com/office/drawing/2014/main" xmlns=""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xmlns="" id="{131CF927-7AB5-4B36-AC2B-72DAFF79C147}"/>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xmlns=""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xmlns="" val="963002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7" name="Text Placeholder 6">
            <a:extLst>
              <a:ext uri="{FF2B5EF4-FFF2-40B4-BE49-F238E27FC236}">
                <a16:creationId xmlns:a16="http://schemas.microsoft.com/office/drawing/2014/main" xmlns=""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question en anglais par support (pour la compréhension écrite et orale);</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xmlns="" val="3067623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28" y="0"/>
            <a:ext cx="12996672"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xmlns="" val="462315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996672"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xmlns="" id="{F1F695D5-65D2-4BDE-A9CD-EAA3417A56DC}"/>
              </a:ext>
            </a:extLst>
          </p:cNvPr>
          <p:cNvPicPr>
            <a:picLocks noChangeAspect="1"/>
          </p:cNvPicPr>
          <p:nvPr/>
        </p:nvPicPr>
        <p:blipFill>
          <a:blip r:embed="rId6" cstate="print"/>
          <a:stretch>
            <a:fillRect/>
          </a:stretch>
        </p:blipFill>
        <p:spPr>
          <a:xfrm>
            <a:off x="7014035" y="1532605"/>
            <a:ext cx="4905412" cy="6344066"/>
          </a:xfrm>
          <a:prstGeom prst="rect">
            <a:avLst/>
          </a:prstGeom>
        </p:spPr>
      </p:pic>
    </p:spTree>
    <p:extLst>
      <p:ext uri="{BB962C8B-B14F-4D97-AF65-F5344CB8AC3E}">
        <p14:creationId xmlns:p14="http://schemas.microsoft.com/office/powerpoint/2010/main" xmlns="" val="2594100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4" y="0"/>
            <a:ext cx="12996672"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xmlns="" id="{52957FBE-FE74-487F-88D8-E2EE23782B33}"/>
              </a:ext>
            </a:extLst>
          </p:cNvPr>
          <p:cNvPicPr>
            <a:picLocks noChangeAspect="1"/>
          </p:cNvPicPr>
          <p:nvPr/>
        </p:nvPicPr>
        <p:blipFill>
          <a:blip r:embed="rId5" cstate="print"/>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xmlns="" val="1465522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9" ma:contentTypeDescription="Crée un document." ma:contentTypeScope="" ma:versionID="83e61d5ec521c4f7096660b3bf047736">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bdf8c0754d2049ba035bf572620e78d5"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CA7E78-ABC1-480C-B3B0-782D4D0EAC20}">
  <ds:schemaRefs>
    <ds:schemaRef ds:uri="0552e3f6-1f20-4add-92b6-8fc3ff538f54"/>
    <ds:schemaRef ds:uri="616cf726-3716-428e-acd6-b0fcdd50ad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F3FE27-9EFE-407F-BEAA-04AFEFE06447}">
  <ds:schemaRefs>
    <ds:schemaRef ds:uri="0552e3f6-1f20-4add-92b6-8fc3ff538f54"/>
    <ds:schemaRef ds:uri="616cf726-3716-428e-acd6-b0fcdd50a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76B5F9-3ECD-4A24-940E-2830CABC0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1602</Words>
  <Application>Microsoft Office PowerPoint</Application>
  <PresentationFormat>Personnalisé</PresentationFormat>
  <Paragraphs>128</Paragraphs>
  <Slides>28</Slides>
  <Notes>28</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prad</cp:lastModifiedBy>
  <cp:revision>1</cp:revision>
  <dcterms:modified xsi:type="dcterms:W3CDTF">2021-03-09T13:34:58Z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