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535353"/>
        </a:solidFill>
        <a:effectLst/>
        <a:uFillTx/>
        <a:latin typeface="+mn-lt"/>
        <a:ea typeface="+mn-ea"/>
        <a:cs typeface="+mn-cs"/>
        <a:sym typeface="Gill Sans Light"/>
      </a:defRPr>
    </a:lvl1pPr>
    <a:lvl2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535353"/>
        </a:solidFill>
        <a:effectLst/>
        <a:uFillTx/>
        <a:latin typeface="+mn-lt"/>
        <a:ea typeface="+mn-ea"/>
        <a:cs typeface="+mn-cs"/>
        <a:sym typeface="Gill Sans Light"/>
      </a:defRPr>
    </a:lvl2pPr>
    <a:lvl3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535353"/>
        </a:solidFill>
        <a:effectLst/>
        <a:uFillTx/>
        <a:latin typeface="+mn-lt"/>
        <a:ea typeface="+mn-ea"/>
        <a:cs typeface="+mn-cs"/>
        <a:sym typeface="Gill Sans Light"/>
      </a:defRPr>
    </a:lvl3pPr>
    <a:lvl4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535353"/>
        </a:solidFill>
        <a:effectLst/>
        <a:uFillTx/>
        <a:latin typeface="+mn-lt"/>
        <a:ea typeface="+mn-ea"/>
        <a:cs typeface="+mn-cs"/>
        <a:sym typeface="Gill Sans Light"/>
      </a:defRPr>
    </a:lvl4pPr>
    <a:lvl5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535353"/>
        </a:solidFill>
        <a:effectLst/>
        <a:uFillTx/>
        <a:latin typeface="+mn-lt"/>
        <a:ea typeface="+mn-ea"/>
        <a:cs typeface="+mn-cs"/>
        <a:sym typeface="Gill Sans Light"/>
      </a:defRPr>
    </a:lvl5pPr>
    <a:lvl6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535353"/>
        </a:solidFill>
        <a:effectLst/>
        <a:uFillTx/>
        <a:latin typeface="+mn-lt"/>
        <a:ea typeface="+mn-ea"/>
        <a:cs typeface="+mn-cs"/>
        <a:sym typeface="Gill Sans Light"/>
      </a:defRPr>
    </a:lvl6pPr>
    <a:lvl7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535353"/>
        </a:solidFill>
        <a:effectLst/>
        <a:uFillTx/>
        <a:latin typeface="+mn-lt"/>
        <a:ea typeface="+mn-ea"/>
        <a:cs typeface="+mn-cs"/>
        <a:sym typeface="Gill Sans Light"/>
      </a:defRPr>
    </a:lvl7pPr>
    <a:lvl8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535353"/>
        </a:solidFill>
        <a:effectLst/>
        <a:uFillTx/>
        <a:latin typeface="+mn-lt"/>
        <a:ea typeface="+mn-ea"/>
        <a:cs typeface="+mn-cs"/>
        <a:sym typeface="Gill Sans Light"/>
      </a:defRPr>
    </a:lvl8pPr>
    <a:lvl9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535353"/>
        </a:solidFill>
        <a:effectLst/>
        <a:uFillTx/>
        <a:latin typeface="+mn-lt"/>
        <a:ea typeface="+mn-ea"/>
        <a:cs typeface="+mn-cs"/>
        <a:sym typeface="Gill Sans Light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5A5F5E"/>
        </a:fontRef>
        <a:srgbClr val="5A5F5E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000000">
              <a:alpha val="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AB1802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808785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5A5F5E"/>
        </a:fontRef>
        <a:srgbClr val="5A5F5E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000000">
              <a:alpha val="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808785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AB1802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AB1802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5A5F5E"/>
        </a:fontRef>
        <a:srgbClr val="5A5F5E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000000">
              <a:alpha val="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6">
              <a:satOff val="1848"/>
              <a:lumOff val="-15262"/>
            </a:scheme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chemeClr val="accent6">
                  <a:satOff val="1848"/>
                  <a:lumOff val="-15262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6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chemeClr val="accent6">
                  <a:satOff val="1848"/>
                  <a:lumOff val="-15262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5A5F5E"/>
        </a:fontRef>
        <a:srgbClr val="5A5F5E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000000">
              <a:alpha val="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08785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5E6E5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A5F5E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5A5F5E"/>
        </a:fontRef>
        <a:srgbClr val="5A5F5E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BEBEB"/>
          </a:solidFill>
        </a:fill>
      </a:tcStyle>
    </a:band2H>
    <a:firstCol>
      <a:tcTxStyle b="off" i="off">
        <a:fontRef idx="minor">
          <a:srgbClr val="5A5F5E"/>
        </a:fontRef>
        <a:srgbClr val="5A5F5E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E5E6E5"/>
          </a:solidFill>
        </a:fill>
      </a:tcStyle>
    </a:firstCol>
    <a:lastRow>
      <a:tcTxStyle b="off" i="off">
        <a:fontRef idx="minor">
          <a:srgbClr val="5A5F5E"/>
        </a:fontRef>
        <a:srgbClr val="5A5F5E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CCCCCC"/>
          </a:solidFill>
        </a:fill>
      </a:tcStyle>
    </a:lastRow>
    <a:firstRow>
      <a:tcTxStyle b="off" i="off">
        <a:fontRef idx="minor">
          <a:srgbClr val="5A5F5E"/>
        </a:fontRef>
        <a:srgbClr val="5A5F5E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CCCCCC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C8C8C8"/>
              </a:solidFill>
              <a:prstDash val="solid"/>
              <a:miter lim="400000"/>
            </a:ln>
          </a:left>
          <a:right>
            <a:ln w="12700" cap="flat">
              <a:solidFill>
                <a:srgbClr val="C8C8C8"/>
              </a:solidFill>
              <a:prstDash val="solid"/>
              <a:miter lim="400000"/>
            </a:ln>
          </a:right>
          <a:top>
            <a:ln w="12700" cap="flat">
              <a:solidFill>
                <a:srgbClr val="5A5F5E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A5F5E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A5F5E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C8C8C8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000000">
              <a:alpha val="5000"/>
            </a:srgbClr>
          </a:solidFill>
        </a:fill>
      </a:tcStyle>
    </a:band2H>
    <a:firstCo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5A5F5E"/>
              </a:solidFill>
              <a:prstDash val="solid"/>
              <a:miter lim="400000"/>
            </a:ln>
          </a:right>
          <a:top>
            <a:ln w="12700" cap="flat">
              <a:solidFill>
                <a:srgbClr val="C8C8C8"/>
              </a:solidFill>
              <a:prstDash val="solid"/>
              <a:miter lim="400000"/>
            </a:ln>
          </a:top>
          <a:bottom>
            <a:ln w="12700" cap="flat">
              <a:solidFill>
                <a:srgbClr val="C8C8C8"/>
              </a:solidFill>
              <a:prstDash val="solid"/>
              <a:miter lim="400000"/>
            </a:ln>
          </a:bottom>
          <a:insideH>
            <a:ln w="12700" cap="flat">
              <a:solidFill>
                <a:srgbClr val="C8C8C8"/>
              </a:solidFill>
              <a:prstDash val="solid"/>
              <a:miter lim="400000"/>
            </a:ln>
          </a:insideH>
          <a:insideV>
            <a:ln w="12700" cap="flat">
              <a:solidFill>
                <a:srgbClr val="C8C8C8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C8C8C8"/>
              </a:solidFill>
              <a:prstDash val="solid"/>
              <a:miter lim="400000"/>
            </a:ln>
          </a:left>
          <a:right>
            <a:ln w="12700" cap="flat">
              <a:solidFill>
                <a:srgbClr val="C8C8C8"/>
              </a:solidFill>
              <a:prstDash val="solid"/>
              <a:miter lim="400000"/>
            </a:ln>
          </a:right>
          <a:top>
            <a:ln w="12700" cap="flat">
              <a:solidFill>
                <a:srgbClr val="5A5F5E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8C8C8"/>
              </a:solidFill>
              <a:prstDash val="solid"/>
              <a:miter lim="400000"/>
            </a:ln>
          </a:insideH>
          <a:insideV>
            <a:ln w="12700" cap="flat">
              <a:solidFill>
                <a:srgbClr val="C8C8C8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C8C8C8"/>
              </a:solidFill>
              <a:prstDash val="solid"/>
              <a:miter lim="400000"/>
            </a:ln>
          </a:left>
          <a:right>
            <a:ln w="12700" cap="flat">
              <a:solidFill>
                <a:srgbClr val="C8C8C8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5A5F5E"/>
              </a:solidFill>
              <a:prstDash val="solid"/>
              <a:miter lim="400000"/>
            </a:ln>
          </a:bottom>
          <a:insideH>
            <a:ln w="12700" cap="flat">
              <a:solidFill>
                <a:srgbClr val="C8C8C8"/>
              </a:solidFill>
              <a:prstDash val="solid"/>
              <a:miter lim="400000"/>
            </a:ln>
          </a:insideH>
          <a:insideV>
            <a:ln w="12700" cap="flat">
              <a:solidFill>
                <a:srgbClr val="C8C8C8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28" d="100"/>
          <a:sy n="28" d="100"/>
        </p:scale>
        <p:origin x="-354" y="-90"/>
      </p:cViewPr>
      <p:guideLst>
        <p:guide orient="horz" pos="4320"/>
        <p:guide pos="76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re et sous-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e du titre"/>
          <p:cNvSpPr txBox="1">
            <a:spLocks noGrp="1"/>
          </p:cNvSpPr>
          <p:nvPr>
            <p:ph type="title"/>
          </p:nvPr>
        </p:nvSpPr>
        <p:spPr>
          <a:xfrm>
            <a:off x="673100" y="2870200"/>
            <a:ext cx="23050500" cy="4559300"/>
          </a:xfrm>
          <a:prstGeom prst="rect">
            <a:avLst/>
          </a:prstGeom>
        </p:spPr>
        <p:txBody>
          <a:bodyPr anchor="b"/>
          <a:lstStyle/>
          <a:p>
            <a:r>
              <a:t>Texte du titre</a:t>
            </a:r>
          </a:p>
        </p:txBody>
      </p:sp>
      <p:sp>
        <p:nvSpPr>
          <p:cNvPr id="12" name="Texte niveau 1…"/>
          <p:cNvSpPr txBox="1">
            <a:spLocks noGrp="1"/>
          </p:cNvSpPr>
          <p:nvPr>
            <p:ph type="body" sz="quarter" idx="1"/>
          </p:nvPr>
        </p:nvSpPr>
        <p:spPr>
          <a:xfrm>
            <a:off x="673100" y="7416800"/>
            <a:ext cx="23050500" cy="18161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</a:lvl1pPr>
            <a:lvl2pPr marL="0" indent="0" algn="ctr">
              <a:spcBef>
                <a:spcPts val="0"/>
              </a:spcBef>
              <a:buSzTx/>
              <a:buNone/>
            </a:lvl2pPr>
            <a:lvl3pPr marL="0" indent="0" algn="ctr">
              <a:spcBef>
                <a:spcPts val="0"/>
              </a:spcBef>
              <a:buSzTx/>
              <a:buNone/>
            </a:lvl3pPr>
            <a:lvl4pPr marL="0" indent="0" algn="ctr">
              <a:spcBef>
                <a:spcPts val="0"/>
              </a:spcBef>
              <a:buSzTx/>
              <a:buNone/>
            </a:lvl4pPr>
            <a:lvl5pPr marL="0" indent="0" algn="ctr">
              <a:spcBef>
                <a:spcPts val="0"/>
              </a:spcBef>
              <a:buSzTx/>
              <a:buNone/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 5</a:t>
            </a:r>
          </a:p>
        </p:txBody>
      </p:sp>
      <p:sp>
        <p:nvSpPr>
          <p:cNvPr id="13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-Gilles Allain"/>
          <p:cNvSpPr txBox="1">
            <a:spLocks noGrp="1"/>
          </p:cNvSpPr>
          <p:nvPr>
            <p:ph type="body" sz="quarter" idx="21"/>
          </p:nvPr>
        </p:nvSpPr>
        <p:spPr>
          <a:xfrm>
            <a:off x="2387600" y="8001000"/>
            <a:ext cx="19621500" cy="6477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800"/>
            </a:lvl1pPr>
          </a:lstStyle>
          <a:p>
            <a:r>
              <a:t>-Gilles Allain</a:t>
            </a:r>
          </a:p>
        </p:txBody>
      </p:sp>
      <p:sp>
        <p:nvSpPr>
          <p:cNvPr id="94" name="« Saisissez une citation ici. »"/>
          <p:cNvSpPr txBox="1">
            <a:spLocks noGrp="1"/>
          </p:cNvSpPr>
          <p:nvPr>
            <p:ph type="body" sz="quarter" idx="22"/>
          </p:nvPr>
        </p:nvSpPr>
        <p:spPr>
          <a:xfrm>
            <a:off x="2374900" y="5892800"/>
            <a:ext cx="19621500" cy="8509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</a:lvl1pPr>
          </a:lstStyle>
          <a:p>
            <a:r>
              <a:t>« Saisissez une citation ici. »</a:t>
            </a:r>
          </a:p>
        </p:txBody>
      </p:sp>
      <p:sp>
        <p:nvSpPr>
          <p:cNvPr id="95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>
            <a:spLocks noGrp="1"/>
          </p:cNvSpPr>
          <p:nvPr>
            <p:ph type="pic" idx="21"/>
          </p:nvPr>
        </p:nvSpPr>
        <p:spPr>
          <a:xfrm>
            <a:off x="0" y="0"/>
            <a:ext cx="24384000" cy="13716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ie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>
            <a:spLocks noGrp="1"/>
          </p:cNvSpPr>
          <p:nvPr>
            <p:ph type="pic" idx="21"/>
          </p:nvPr>
        </p:nvSpPr>
        <p:spPr>
          <a:xfrm>
            <a:off x="4280774" y="-1688429"/>
            <a:ext cx="15829857" cy="118491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Texte du titre"/>
          <p:cNvSpPr txBox="1">
            <a:spLocks noGrp="1"/>
          </p:cNvSpPr>
          <p:nvPr>
            <p:ph type="title"/>
          </p:nvPr>
        </p:nvSpPr>
        <p:spPr>
          <a:xfrm>
            <a:off x="2387600" y="9728200"/>
            <a:ext cx="19621500" cy="1803400"/>
          </a:xfrm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22" name="Texte niveau 1…"/>
          <p:cNvSpPr txBox="1">
            <a:spLocks noGrp="1"/>
          </p:cNvSpPr>
          <p:nvPr>
            <p:ph type="body" sz="quarter" idx="1"/>
          </p:nvPr>
        </p:nvSpPr>
        <p:spPr>
          <a:xfrm>
            <a:off x="2387600" y="11518900"/>
            <a:ext cx="19621500" cy="16002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</a:lvl1pPr>
            <a:lvl2pPr marL="0" indent="0" algn="ctr">
              <a:spcBef>
                <a:spcPts val="0"/>
              </a:spcBef>
              <a:buSzTx/>
              <a:buNone/>
            </a:lvl2pPr>
            <a:lvl3pPr marL="0" indent="0" algn="ctr">
              <a:spcBef>
                <a:spcPts val="0"/>
              </a:spcBef>
              <a:buSzTx/>
              <a:buNone/>
            </a:lvl3pPr>
            <a:lvl4pPr marL="0" indent="0" algn="ctr">
              <a:spcBef>
                <a:spcPts val="0"/>
              </a:spcBef>
              <a:buSzTx/>
              <a:buNone/>
            </a:lvl4pPr>
            <a:lvl5pPr marL="0" indent="0" algn="ctr">
              <a:spcBef>
                <a:spcPts val="0"/>
              </a:spcBef>
              <a:buSzTx/>
              <a:buNone/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 5</a:t>
            </a:r>
          </a:p>
        </p:txBody>
      </p:sp>
      <p:sp>
        <p:nvSpPr>
          <p:cNvPr id="23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- Centr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e du titre"/>
          <p:cNvSpPr txBox="1">
            <a:spLocks noGrp="1"/>
          </p:cNvSpPr>
          <p:nvPr>
            <p:ph type="title"/>
          </p:nvPr>
        </p:nvSpPr>
        <p:spPr>
          <a:xfrm>
            <a:off x="673100" y="4572000"/>
            <a:ext cx="23050500" cy="4559300"/>
          </a:xfrm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31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>
            <a:spLocks noGrp="1"/>
          </p:cNvSpPr>
          <p:nvPr>
            <p:ph type="pic" idx="21"/>
          </p:nvPr>
        </p:nvSpPr>
        <p:spPr>
          <a:xfrm>
            <a:off x="10590462" y="1511300"/>
            <a:ext cx="13644824" cy="12128732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Texte du titre"/>
          <p:cNvSpPr txBox="1">
            <a:spLocks noGrp="1"/>
          </p:cNvSpPr>
          <p:nvPr>
            <p:ph type="title"/>
          </p:nvPr>
        </p:nvSpPr>
        <p:spPr>
          <a:xfrm>
            <a:off x="673100" y="1435100"/>
            <a:ext cx="11049000" cy="5461000"/>
          </a:xfrm>
          <a:prstGeom prst="rect">
            <a:avLst/>
          </a:prstGeom>
        </p:spPr>
        <p:txBody>
          <a:bodyPr anchor="b"/>
          <a:lstStyle/>
          <a:p>
            <a:r>
              <a:t>Texte du titre</a:t>
            </a:r>
          </a:p>
        </p:txBody>
      </p:sp>
      <p:sp>
        <p:nvSpPr>
          <p:cNvPr id="40" name="Texte niveau 1…"/>
          <p:cNvSpPr txBox="1">
            <a:spLocks noGrp="1"/>
          </p:cNvSpPr>
          <p:nvPr>
            <p:ph type="body" sz="quarter" idx="1"/>
          </p:nvPr>
        </p:nvSpPr>
        <p:spPr>
          <a:xfrm>
            <a:off x="673100" y="6870700"/>
            <a:ext cx="11049000" cy="54610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</a:lvl1pPr>
            <a:lvl2pPr marL="0" indent="0" algn="ctr">
              <a:spcBef>
                <a:spcPts val="0"/>
              </a:spcBef>
              <a:buSzTx/>
              <a:buNone/>
            </a:lvl2pPr>
            <a:lvl3pPr marL="0" indent="0" algn="ctr">
              <a:spcBef>
                <a:spcPts val="0"/>
              </a:spcBef>
              <a:buSzTx/>
              <a:buNone/>
            </a:lvl3pPr>
            <a:lvl4pPr marL="0" indent="0" algn="ctr">
              <a:spcBef>
                <a:spcPts val="0"/>
              </a:spcBef>
              <a:buSzTx/>
              <a:buNone/>
            </a:lvl4pPr>
            <a:lvl5pPr marL="0" indent="0" algn="ctr">
              <a:spcBef>
                <a:spcPts val="0"/>
              </a:spcBef>
              <a:buSzTx/>
              <a:buNone/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 5</a:t>
            </a:r>
          </a:p>
        </p:txBody>
      </p:sp>
      <p:sp>
        <p:nvSpPr>
          <p:cNvPr id="41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- Ha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e du titr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49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et pu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exte du titr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57" name="Texte niveau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marL="736600" indent="-736600">
              <a:lnSpc>
                <a:spcPct val="120000"/>
              </a:lnSpc>
              <a:spcBef>
                <a:spcPts val="6500"/>
              </a:spcBef>
              <a:defRPr sz="6400"/>
            </a:lvl1pPr>
            <a:lvl2pPr marL="1473200" indent="-736600">
              <a:lnSpc>
                <a:spcPct val="120000"/>
              </a:lnSpc>
              <a:spcBef>
                <a:spcPts val="6500"/>
              </a:spcBef>
              <a:defRPr sz="6400"/>
            </a:lvl2pPr>
            <a:lvl3pPr marL="2209800" indent="-736600">
              <a:lnSpc>
                <a:spcPct val="120000"/>
              </a:lnSpc>
              <a:spcBef>
                <a:spcPts val="6500"/>
              </a:spcBef>
              <a:defRPr sz="6400"/>
            </a:lvl3pPr>
            <a:lvl4pPr marL="2946400" indent="-736600">
              <a:lnSpc>
                <a:spcPct val="120000"/>
              </a:lnSpc>
              <a:spcBef>
                <a:spcPts val="6500"/>
              </a:spcBef>
              <a:defRPr sz="6400"/>
            </a:lvl4pPr>
            <a:lvl5pPr marL="3683000" indent="-736600">
              <a:lnSpc>
                <a:spcPct val="120000"/>
              </a:lnSpc>
              <a:spcBef>
                <a:spcPts val="6500"/>
              </a:spcBef>
              <a:defRPr sz="6400"/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 5</a:t>
            </a:r>
          </a:p>
        </p:txBody>
      </p:sp>
      <p:sp>
        <p:nvSpPr>
          <p:cNvPr id="58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, puces et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>
            <a:spLocks noGrp="1"/>
          </p:cNvSpPr>
          <p:nvPr>
            <p:ph type="pic" sz="half" idx="21"/>
          </p:nvPr>
        </p:nvSpPr>
        <p:spPr>
          <a:xfrm>
            <a:off x="11814854" y="3230211"/>
            <a:ext cx="11753235" cy="10447317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Texte du titr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67" name="Texte niveau 1…"/>
          <p:cNvSpPr txBox="1">
            <a:spLocks noGrp="1"/>
          </p:cNvSpPr>
          <p:nvPr>
            <p:ph type="body" sz="half" idx="1"/>
          </p:nvPr>
        </p:nvSpPr>
        <p:spPr>
          <a:xfrm>
            <a:off x="673100" y="3835400"/>
            <a:ext cx="11049000" cy="8864600"/>
          </a:xfrm>
          <a:prstGeom prst="rect">
            <a:avLst/>
          </a:prstGeom>
        </p:spPr>
        <p:txBody>
          <a:bodyPr/>
          <a:lstStyle/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 5</a:t>
            </a:r>
          </a:p>
        </p:txBody>
      </p:sp>
      <p:sp>
        <p:nvSpPr>
          <p:cNvPr id="68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u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Texte niveau 1…"/>
          <p:cNvSpPr txBox="1">
            <a:spLocks noGrp="1"/>
          </p:cNvSpPr>
          <p:nvPr>
            <p:ph type="body" idx="1"/>
          </p:nvPr>
        </p:nvSpPr>
        <p:spPr>
          <a:xfrm>
            <a:off x="1435100" y="1066800"/>
            <a:ext cx="21501100" cy="11557000"/>
          </a:xfrm>
          <a:prstGeom prst="rect">
            <a:avLst/>
          </a:prstGeom>
        </p:spPr>
        <p:txBody>
          <a:bodyPr/>
          <a:lstStyle>
            <a:lvl1pPr marL="736600" indent="-736600">
              <a:lnSpc>
                <a:spcPct val="120000"/>
              </a:lnSpc>
              <a:spcBef>
                <a:spcPts val="6500"/>
              </a:spcBef>
              <a:defRPr sz="6400"/>
            </a:lvl1pPr>
            <a:lvl2pPr marL="1473200" indent="-736600">
              <a:lnSpc>
                <a:spcPct val="120000"/>
              </a:lnSpc>
              <a:spcBef>
                <a:spcPts val="6500"/>
              </a:spcBef>
              <a:defRPr sz="6400"/>
            </a:lvl2pPr>
            <a:lvl3pPr marL="2209800" indent="-736600">
              <a:lnSpc>
                <a:spcPct val="120000"/>
              </a:lnSpc>
              <a:spcBef>
                <a:spcPts val="6500"/>
              </a:spcBef>
              <a:defRPr sz="6400"/>
            </a:lvl3pPr>
            <a:lvl4pPr marL="2946400" indent="-736600">
              <a:lnSpc>
                <a:spcPct val="120000"/>
              </a:lnSpc>
              <a:spcBef>
                <a:spcPts val="6500"/>
              </a:spcBef>
              <a:defRPr sz="6400"/>
            </a:lvl4pPr>
            <a:lvl5pPr marL="3683000" indent="-736600">
              <a:lnSpc>
                <a:spcPct val="120000"/>
              </a:lnSpc>
              <a:spcBef>
                <a:spcPts val="6500"/>
              </a:spcBef>
              <a:defRPr sz="6400"/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 5</a:t>
            </a:r>
          </a:p>
        </p:txBody>
      </p:sp>
      <p:sp>
        <p:nvSpPr>
          <p:cNvPr id="76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 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2-033_1302x975.jpeg"/>
          <p:cNvSpPr>
            <a:spLocks noGrp="1"/>
          </p:cNvSpPr>
          <p:nvPr>
            <p:ph type="pic" sz="half" idx="21"/>
          </p:nvPr>
        </p:nvSpPr>
        <p:spPr>
          <a:xfrm>
            <a:off x="12407900" y="5715000"/>
            <a:ext cx="11023600" cy="8255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Image"/>
          <p:cNvSpPr>
            <a:spLocks noGrp="1"/>
          </p:cNvSpPr>
          <p:nvPr>
            <p:ph type="pic" sz="half" idx="22"/>
          </p:nvPr>
        </p:nvSpPr>
        <p:spPr>
          <a:xfrm>
            <a:off x="12420600" y="-673100"/>
            <a:ext cx="11023600" cy="8255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2-10-superquadro_1631x2178.jpeg"/>
          <p:cNvSpPr>
            <a:spLocks noGrp="1"/>
          </p:cNvSpPr>
          <p:nvPr>
            <p:ph type="pic" idx="23"/>
          </p:nvPr>
        </p:nvSpPr>
        <p:spPr>
          <a:xfrm>
            <a:off x="-825499" y="-2108200"/>
            <a:ext cx="13804901" cy="1844321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e du titre"/>
          <p:cNvSpPr txBox="1">
            <a:spLocks noGrp="1"/>
          </p:cNvSpPr>
          <p:nvPr>
            <p:ph type="title"/>
          </p:nvPr>
        </p:nvSpPr>
        <p:spPr>
          <a:xfrm>
            <a:off x="673100" y="355600"/>
            <a:ext cx="23050500" cy="342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Texte du titre</a:t>
            </a:r>
          </a:p>
        </p:txBody>
      </p:sp>
      <p:sp>
        <p:nvSpPr>
          <p:cNvPr id="3" name="Texte niveau 1…"/>
          <p:cNvSpPr txBox="1">
            <a:spLocks noGrp="1"/>
          </p:cNvSpPr>
          <p:nvPr>
            <p:ph type="body" idx="1"/>
          </p:nvPr>
        </p:nvSpPr>
        <p:spPr>
          <a:xfrm>
            <a:off x="673100" y="3835400"/>
            <a:ext cx="23050500" cy="8864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 5</a:t>
            </a:r>
          </a:p>
        </p:txBody>
      </p:sp>
      <p:sp>
        <p:nvSpPr>
          <p:cNvPr id="4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11976100" y="13081000"/>
            <a:ext cx="419100" cy="4572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>
              <a:defRPr sz="2400"/>
            </a:lvl1pPr>
          </a:lstStyle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0" b="0" i="0" u="none" strike="noStrike" cap="all" spc="0" baseline="0"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1pPr>
      <a:lvl2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0" b="0" i="0" u="none" strike="noStrike" cap="all" spc="0" baseline="0"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2pPr>
      <a:lvl3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0" b="0" i="0" u="none" strike="noStrike" cap="all" spc="0" baseline="0"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3pPr>
      <a:lvl4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0" b="0" i="0" u="none" strike="noStrike" cap="all" spc="0" baseline="0"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4pPr>
      <a:lvl5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0" b="0" i="0" u="none" strike="noStrike" cap="all" spc="0" baseline="0"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5pPr>
      <a:lvl6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0" b="0" i="0" u="none" strike="noStrike" cap="all" spc="0" baseline="0"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6pPr>
      <a:lvl7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0" b="0" i="0" u="none" strike="noStrike" cap="all" spc="0" baseline="0"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7pPr>
      <a:lvl8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0" b="0" i="0" u="none" strike="noStrike" cap="all" spc="0" baseline="0"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8pPr>
      <a:lvl9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0" b="0" i="0" u="none" strike="noStrike" cap="all" spc="0" baseline="0"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9pPr>
    </p:titleStyle>
    <p:bodyStyle>
      <a:lvl1pPr marL="584200" marR="0" indent="-584200" algn="l" defTabSz="825500" rtl="0" latinLnBrk="0">
        <a:lnSpc>
          <a:spcPct val="100000"/>
        </a:lnSpc>
        <a:spcBef>
          <a:spcPts val="5300"/>
        </a:spcBef>
        <a:spcAft>
          <a:spcPts val="0"/>
        </a:spcAft>
        <a:buClrTx/>
        <a:buSzPct val="82000"/>
        <a:buFontTx/>
        <a:buChar char="•"/>
        <a:tabLst/>
        <a:defRPr sz="5200" b="0" i="0" u="none" strike="noStrike" cap="none" spc="0" baseline="0"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1pPr>
      <a:lvl2pPr marL="1168400" marR="0" indent="-584200" algn="l" defTabSz="825500" rtl="0" latinLnBrk="0">
        <a:lnSpc>
          <a:spcPct val="100000"/>
        </a:lnSpc>
        <a:spcBef>
          <a:spcPts val="5300"/>
        </a:spcBef>
        <a:spcAft>
          <a:spcPts val="0"/>
        </a:spcAft>
        <a:buClrTx/>
        <a:buSzPct val="82000"/>
        <a:buFontTx/>
        <a:buChar char="•"/>
        <a:tabLst/>
        <a:defRPr sz="5200" b="0" i="0" u="none" strike="noStrike" cap="none" spc="0" baseline="0"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2pPr>
      <a:lvl3pPr marL="1752600" marR="0" indent="-584200" algn="l" defTabSz="825500" rtl="0" latinLnBrk="0">
        <a:lnSpc>
          <a:spcPct val="100000"/>
        </a:lnSpc>
        <a:spcBef>
          <a:spcPts val="5300"/>
        </a:spcBef>
        <a:spcAft>
          <a:spcPts val="0"/>
        </a:spcAft>
        <a:buClrTx/>
        <a:buSzPct val="82000"/>
        <a:buFontTx/>
        <a:buChar char="•"/>
        <a:tabLst/>
        <a:defRPr sz="5200" b="0" i="0" u="none" strike="noStrike" cap="none" spc="0" baseline="0"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3pPr>
      <a:lvl4pPr marL="2336800" marR="0" indent="-584200" algn="l" defTabSz="825500" rtl="0" latinLnBrk="0">
        <a:lnSpc>
          <a:spcPct val="100000"/>
        </a:lnSpc>
        <a:spcBef>
          <a:spcPts val="5300"/>
        </a:spcBef>
        <a:spcAft>
          <a:spcPts val="0"/>
        </a:spcAft>
        <a:buClrTx/>
        <a:buSzPct val="82000"/>
        <a:buFontTx/>
        <a:buChar char="•"/>
        <a:tabLst/>
        <a:defRPr sz="5200" b="0" i="0" u="none" strike="noStrike" cap="none" spc="0" baseline="0"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4pPr>
      <a:lvl5pPr marL="2921000" marR="0" indent="-584200" algn="l" defTabSz="825500" rtl="0" latinLnBrk="0">
        <a:lnSpc>
          <a:spcPct val="100000"/>
        </a:lnSpc>
        <a:spcBef>
          <a:spcPts val="5300"/>
        </a:spcBef>
        <a:spcAft>
          <a:spcPts val="0"/>
        </a:spcAft>
        <a:buClrTx/>
        <a:buSzPct val="82000"/>
        <a:buFontTx/>
        <a:buChar char="•"/>
        <a:tabLst/>
        <a:defRPr sz="5200" b="0" i="0" u="none" strike="noStrike" cap="none" spc="0" baseline="0"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5pPr>
      <a:lvl6pPr marL="3505200" marR="0" indent="-584200" algn="l" defTabSz="825500" rtl="0" latinLnBrk="0">
        <a:lnSpc>
          <a:spcPct val="100000"/>
        </a:lnSpc>
        <a:spcBef>
          <a:spcPts val="5300"/>
        </a:spcBef>
        <a:spcAft>
          <a:spcPts val="0"/>
        </a:spcAft>
        <a:buClrTx/>
        <a:buSzPct val="82000"/>
        <a:buFontTx/>
        <a:buChar char="•"/>
        <a:tabLst/>
        <a:defRPr sz="5200" b="0" i="0" u="none" strike="noStrike" cap="none" spc="0" baseline="0"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6pPr>
      <a:lvl7pPr marL="4089400" marR="0" indent="-584200" algn="l" defTabSz="825500" rtl="0" latinLnBrk="0">
        <a:lnSpc>
          <a:spcPct val="100000"/>
        </a:lnSpc>
        <a:spcBef>
          <a:spcPts val="5300"/>
        </a:spcBef>
        <a:spcAft>
          <a:spcPts val="0"/>
        </a:spcAft>
        <a:buClrTx/>
        <a:buSzPct val="82000"/>
        <a:buFontTx/>
        <a:buChar char="•"/>
        <a:tabLst/>
        <a:defRPr sz="5200" b="0" i="0" u="none" strike="noStrike" cap="none" spc="0" baseline="0"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7pPr>
      <a:lvl8pPr marL="4673600" marR="0" indent="-584200" algn="l" defTabSz="825500" rtl="0" latinLnBrk="0">
        <a:lnSpc>
          <a:spcPct val="100000"/>
        </a:lnSpc>
        <a:spcBef>
          <a:spcPts val="5300"/>
        </a:spcBef>
        <a:spcAft>
          <a:spcPts val="0"/>
        </a:spcAft>
        <a:buClrTx/>
        <a:buSzPct val="82000"/>
        <a:buFontTx/>
        <a:buChar char="•"/>
        <a:tabLst/>
        <a:defRPr sz="5200" b="0" i="0" u="none" strike="noStrike" cap="none" spc="0" baseline="0"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8pPr>
      <a:lvl9pPr marL="5257800" marR="0" indent="-584200" algn="l" defTabSz="825500" rtl="0" latinLnBrk="0">
        <a:lnSpc>
          <a:spcPct val="100000"/>
        </a:lnSpc>
        <a:spcBef>
          <a:spcPts val="5300"/>
        </a:spcBef>
        <a:spcAft>
          <a:spcPts val="0"/>
        </a:spcAft>
        <a:buClrTx/>
        <a:buSzPct val="82000"/>
        <a:buFontTx/>
        <a:buChar char="•"/>
        <a:tabLst/>
        <a:defRPr sz="5200" b="0" i="0" u="none" strike="noStrike" cap="none" spc="0" baseline="0"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9pPr>
    </p:bodyStyle>
    <p:otherStyle>
      <a:lvl1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ill Sans Light"/>
        </a:defRPr>
      </a:lvl1pPr>
      <a:lvl2pPr marL="0" marR="0" indent="228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ill Sans Light"/>
        </a:defRPr>
      </a:lvl2pPr>
      <a:lvl3pPr marL="0" marR="0" indent="457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ill Sans Light"/>
        </a:defRPr>
      </a:lvl3pPr>
      <a:lvl4pPr marL="0" marR="0" indent="685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ill Sans Light"/>
        </a:defRPr>
      </a:lvl4pPr>
      <a:lvl5pPr marL="0" marR="0" indent="9144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ill Sans Light"/>
        </a:defRPr>
      </a:lvl5pPr>
      <a:lvl6pPr marL="0" marR="0" indent="11430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ill Sans Light"/>
        </a:defRPr>
      </a:lvl6pPr>
      <a:lvl7pPr marL="0" marR="0" indent="1371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ill Sans Light"/>
        </a:defRPr>
      </a:lvl7pPr>
      <a:lvl8pPr marL="0" marR="0" indent="1600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ill Sans Light"/>
        </a:defRPr>
      </a:lvl8pPr>
      <a:lvl9pPr marL="0" marR="0" indent="1828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ill Sans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COVID-19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COVID-19</a:t>
            </a:r>
          </a:p>
        </p:txBody>
      </p:sp>
      <p:sp>
        <p:nvSpPr>
          <p:cNvPr id="120" name="LES CONDUITES À TENIR : PROTOCOLE SANITAIRE…"/>
          <p:cNvSpPr txBox="1">
            <a:spLocks noGrp="1"/>
          </p:cNvSpPr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LES CONDUITES À TENIR : PROTOCOLE SANITAIRE </a:t>
            </a:r>
          </a:p>
          <a:p>
            <a:r>
              <a:t>MINISTÈRE DE L’ÉDUCATION NATIONALE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Image" descr="Image"/>
          <p:cNvPicPr>
            <a:picLocks noGrp="1" noChangeAspect="1"/>
          </p:cNvPicPr>
          <p:nvPr>
            <p:ph type="pic" idx="21"/>
          </p:nvPr>
        </p:nvPicPr>
        <p:blipFill>
          <a:blip r:embed="rId2" cstate="print">
            <a:extLst/>
          </a:blip>
          <a:srcRect l="3904" r="3904"/>
          <a:stretch>
            <a:fillRect/>
          </a:stretch>
        </p:blipFill>
        <p:spPr>
          <a:xfrm>
            <a:off x="13234264" y="1542256"/>
            <a:ext cx="9801321" cy="10631521"/>
          </a:xfrm>
          <a:prstGeom prst="rect">
            <a:avLst/>
          </a:prstGeom>
        </p:spPr>
      </p:pic>
      <p:sp>
        <p:nvSpPr>
          <p:cNvPr id="123" name="Données générales"/>
          <p:cNvSpPr txBox="1">
            <a:spLocks noGrp="1"/>
          </p:cNvSpPr>
          <p:nvPr>
            <p:ph type="title"/>
          </p:nvPr>
        </p:nvSpPr>
        <p:spPr>
          <a:xfrm>
            <a:off x="673100" y="1435100"/>
            <a:ext cx="11049001" cy="3434080"/>
          </a:xfrm>
          <a:prstGeom prst="rect">
            <a:avLst/>
          </a:prstGeom>
        </p:spPr>
        <p:txBody>
          <a:bodyPr/>
          <a:lstStyle/>
          <a:p>
            <a:r>
              <a:t>Données générales </a:t>
            </a:r>
          </a:p>
        </p:txBody>
      </p:sp>
      <p:sp>
        <p:nvSpPr>
          <p:cNvPr id="124" name="Incubation : 2 à 12j…"/>
          <p:cNvSpPr txBox="1">
            <a:spLocks noGrp="1"/>
          </p:cNvSpPr>
          <p:nvPr>
            <p:ph type="body" sz="half" idx="1"/>
          </p:nvPr>
        </p:nvSpPr>
        <p:spPr>
          <a:xfrm>
            <a:off x="673100" y="5088159"/>
            <a:ext cx="11049000" cy="8303965"/>
          </a:xfrm>
          <a:prstGeom prst="rect">
            <a:avLst/>
          </a:prstGeom>
        </p:spPr>
        <p:txBody>
          <a:bodyPr/>
          <a:lstStyle/>
          <a:p>
            <a:r>
              <a:t>Incubation : 2 à 12j</a:t>
            </a:r>
          </a:p>
          <a:p>
            <a:endParaRPr/>
          </a:p>
          <a:p>
            <a:r>
              <a:t>Symptômes les plus courants : fatigue brutale, toux + rhinite, diarrhée.</a:t>
            </a:r>
          </a:p>
          <a:p>
            <a:endParaRPr/>
          </a:p>
          <a:p>
            <a:r>
              <a:t>Phase de la maladie (où on peut contaminer les autres) : 48h avant les premiers symptômes, et 7j après.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VOTRE ENFANT EST POSITIF AU COVID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VOTRE ENFANT EST POSITIF AU COVID</a:t>
            </a:r>
          </a:p>
        </p:txBody>
      </p:sp>
      <p:sp>
        <p:nvSpPr>
          <p:cNvPr id="127" name="Retour en classe après éviction de 7j à partir du test PCR, sans refaire un test avant de revenir.…"/>
          <p:cNvSpPr txBox="1">
            <a:spLocks noGrp="1"/>
          </p:cNvSpPr>
          <p:nvPr>
            <p:ph type="body" sz="half" idx="1"/>
          </p:nvPr>
        </p:nvSpPr>
        <p:spPr>
          <a:xfrm>
            <a:off x="673100" y="3835399"/>
            <a:ext cx="11794622" cy="8864601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r>
              <a:t>Retour en classe après éviction de </a:t>
            </a:r>
            <a:r>
              <a:rPr b="1">
                <a:latin typeface="Gill Sans"/>
                <a:ea typeface="Gill Sans"/>
                <a:cs typeface="Gill Sans"/>
                <a:sym typeface="Gill Sans"/>
              </a:rPr>
              <a:t>7j</a:t>
            </a:r>
            <a:r>
              <a:t> à partir du test PCR, </a:t>
            </a:r>
            <a:r>
              <a:rPr u="sng"/>
              <a:t>sans refaire un test avant de revenir</a:t>
            </a:r>
            <a:r>
              <a:t>.</a:t>
            </a:r>
          </a:p>
          <a:p>
            <a:r>
              <a:t>Si fièvre, on prolonge la septaine de 48h, et l’élève revient. Sans refaire de test.</a:t>
            </a:r>
          </a:p>
        </p:txBody>
      </p:sp>
      <p:pic>
        <p:nvPicPr>
          <p:cNvPr id="128" name="Image" descr="Image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13639652" y="4834404"/>
            <a:ext cx="9263634" cy="627715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VOTRE ENFANT EST CAS CONTAC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VOTRE ENFANT EST CAS CONTACT</a:t>
            </a:r>
          </a:p>
        </p:txBody>
      </p:sp>
      <p:sp>
        <p:nvSpPr>
          <p:cNvPr id="131" name="Situation où 1 ou plusieurs personnes sont positives à la maison :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707136" indent="-707136" defTabSz="792479">
              <a:spcBef>
                <a:spcPts val="6200"/>
              </a:spcBef>
              <a:defRPr sz="6144"/>
            </a:pPr>
            <a:r>
              <a:rPr u="sng"/>
              <a:t>Situation où 1 ou plusieurs personnes sont positives à la maison</a:t>
            </a:r>
            <a:r>
              <a:t> :</a:t>
            </a:r>
          </a:p>
          <a:p>
            <a:pPr marL="707136" indent="-707136" defTabSz="792479">
              <a:spcBef>
                <a:spcPts val="6200"/>
              </a:spcBef>
              <a:defRPr sz="6144"/>
            </a:pPr>
            <a:r>
              <a:t>La conduite à tenir pour la fratrie : attendre que le dernier cas positif guérisse (c'est-à-dire 7j à compter de la date du test PCR), </a:t>
            </a:r>
            <a:r>
              <a:rPr u="sng"/>
              <a:t>puis rajouter 7 jours avant le retour en classe </a:t>
            </a:r>
            <a:r>
              <a:t>(en tout cela fait </a:t>
            </a:r>
            <a:r>
              <a:rPr b="1">
                <a:latin typeface="Gill Sans"/>
                <a:ea typeface="Gill Sans"/>
                <a:cs typeface="Gill Sans"/>
                <a:sym typeface="Gill Sans"/>
              </a:rPr>
              <a:t>14j</a:t>
            </a:r>
            <a:r>
              <a:t> minimum).</a:t>
            </a:r>
          </a:p>
          <a:p>
            <a:pPr marL="707136" indent="-707136" defTabSz="792479">
              <a:spcBef>
                <a:spcPts val="6200"/>
              </a:spcBef>
              <a:defRPr sz="6144"/>
            </a:pPr>
            <a:r>
              <a:t>Conclusion : pour les frères et sœurs du cas positif, l’éviction est de 14 jours.</a:t>
            </a: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ESTION DES ABSENCE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GESTION DES ABSENCES</a:t>
            </a:r>
          </a:p>
        </p:txBody>
      </p:sp>
      <p:sp>
        <p:nvSpPr>
          <p:cNvPr id="134" name="Si votre enfant est positif ou cas contact avéré (CCA) : Prévenir la vie scolaire le jour même.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r>
              <a:rPr dirty="0"/>
              <a:t>Si </a:t>
            </a:r>
            <a:r>
              <a:rPr dirty="0" err="1"/>
              <a:t>votre</a:t>
            </a:r>
            <a:r>
              <a:rPr dirty="0"/>
              <a:t> enfant </a:t>
            </a:r>
            <a:r>
              <a:rPr dirty="0" err="1"/>
              <a:t>est</a:t>
            </a:r>
            <a:r>
              <a:rPr dirty="0"/>
              <a:t> </a:t>
            </a:r>
            <a:r>
              <a:rPr u="sng" dirty="0" err="1"/>
              <a:t>positif</a:t>
            </a:r>
            <a:r>
              <a:rPr dirty="0"/>
              <a:t> </a:t>
            </a:r>
            <a:r>
              <a:rPr lang="fr-FR" dirty="0" smtClean="0"/>
              <a:t>: prévenir le </a:t>
            </a:r>
            <a:r>
              <a:rPr lang="fr-FR" b="1" dirty="0" smtClean="0"/>
              <a:t>Principal, la Principale-adjointe ou l’Infirmière scolaire le jour </a:t>
            </a:r>
            <a:r>
              <a:rPr lang="fr-FR" b="1" smtClean="0"/>
              <a:t>même.</a:t>
            </a:r>
            <a:endParaRPr lang="fr-FR" b="1" dirty="0" smtClean="0"/>
          </a:p>
          <a:p>
            <a:r>
              <a:rPr lang="fr-FR" dirty="0" smtClean="0"/>
              <a:t>Si votre enfant est </a:t>
            </a:r>
            <a:r>
              <a:rPr u="sng" dirty="0" err="1" smtClean="0"/>
              <a:t>cas</a:t>
            </a:r>
            <a:r>
              <a:rPr u="sng" dirty="0" smtClean="0"/>
              <a:t> </a:t>
            </a:r>
            <a:r>
              <a:rPr u="sng" dirty="0"/>
              <a:t>contact </a:t>
            </a:r>
            <a:r>
              <a:rPr u="sng" dirty="0" err="1"/>
              <a:t>avéré</a:t>
            </a:r>
            <a:r>
              <a:rPr u="sng" dirty="0"/>
              <a:t> </a:t>
            </a:r>
            <a:r>
              <a:rPr dirty="0"/>
              <a:t>(CCA) : </a:t>
            </a:r>
            <a:r>
              <a:rPr dirty="0" err="1"/>
              <a:t>Prévenir</a:t>
            </a:r>
            <a:r>
              <a:rPr dirty="0"/>
              <a:t> la</a:t>
            </a:r>
            <a:r>
              <a:rPr b="1" dirty="0">
                <a:latin typeface="Gill Sans"/>
                <a:ea typeface="Gill Sans"/>
                <a:cs typeface="Gill Sans"/>
                <a:sym typeface="Gill Sans"/>
              </a:rPr>
              <a:t> vie </a:t>
            </a:r>
            <a:r>
              <a:rPr b="1" dirty="0" err="1">
                <a:latin typeface="Gill Sans"/>
                <a:ea typeface="Gill Sans"/>
                <a:cs typeface="Gill Sans"/>
                <a:sym typeface="Gill Sans"/>
              </a:rPr>
              <a:t>scolaire</a:t>
            </a:r>
            <a:r>
              <a:rPr b="1" dirty="0">
                <a:latin typeface="Gill Sans"/>
                <a:ea typeface="Gill Sans"/>
                <a:cs typeface="Gill Sans"/>
                <a:sym typeface="Gill Sans"/>
              </a:rPr>
              <a:t> </a:t>
            </a:r>
            <a:r>
              <a:rPr dirty="0"/>
              <a:t>le jour </a:t>
            </a:r>
            <a:r>
              <a:rPr dirty="0" err="1"/>
              <a:t>même</a:t>
            </a:r>
            <a:r>
              <a:rPr dirty="0"/>
              <a:t>.</a:t>
            </a:r>
          </a:p>
          <a:p>
            <a:r>
              <a:rPr dirty="0"/>
              <a:t>Pour </a:t>
            </a:r>
            <a:r>
              <a:rPr dirty="0" err="1"/>
              <a:t>rattraper</a:t>
            </a:r>
            <a:r>
              <a:rPr dirty="0"/>
              <a:t> les </a:t>
            </a:r>
            <a:r>
              <a:rPr dirty="0" err="1"/>
              <a:t>cours</a:t>
            </a:r>
            <a:r>
              <a:rPr dirty="0"/>
              <a:t> : </a:t>
            </a:r>
            <a:r>
              <a:rPr dirty="0" err="1"/>
              <a:t>allez</a:t>
            </a:r>
            <a:r>
              <a:rPr dirty="0"/>
              <a:t> </a:t>
            </a:r>
            <a:r>
              <a:rPr dirty="0" err="1"/>
              <a:t>sur</a:t>
            </a:r>
            <a:r>
              <a:rPr dirty="0"/>
              <a:t> </a:t>
            </a:r>
            <a:r>
              <a:rPr dirty="0" err="1"/>
              <a:t>Pronote</a:t>
            </a:r>
            <a:r>
              <a:rPr dirty="0"/>
              <a:t>, et </a:t>
            </a:r>
            <a:r>
              <a:rPr lang="fr-FR" dirty="0" smtClean="0"/>
              <a:t>prenez contact avec le binôme de votre enfant. En cas de difficulté, adressez un mail au collège.</a:t>
            </a:r>
            <a:endParaRPr dirty="0"/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Showroom">
  <a:themeElements>
    <a:clrScheme name="Showroom">
      <a:dk1>
        <a:srgbClr val="535353"/>
      </a:dk1>
      <a:lt1>
        <a:srgbClr val="340053"/>
      </a:lt1>
      <a:dk2>
        <a:srgbClr val="5A5F5E"/>
      </a:dk2>
      <a:lt2>
        <a:srgbClr val="B4B4B4"/>
      </a:lt2>
      <a:accent1>
        <a:srgbClr val="78AAB3"/>
      </a:accent1>
      <a:accent2>
        <a:srgbClr val="9A9671"/>
      </a:accent2>
      <a:accent3>
        <a:srgbClr val="D9971A"/>
      </a:accent3>
      <a:accent4>
        <a:srgbClr val="D7620E"/>
      </a:accent4>
      <a:accent5>
        <a:srgbClr val="A61702"/>
      </a:accent5>
      <a:accent6>
        <a:srgbClr val="606B7E"/>
      </a:accent6>
      <a:hlink>
        <a:srgbClr val="0000FF"/>
      </a:hlink>
      <a:folHlink>
        <a:srgbClr val="FF00FF"/>
      </a:folHlink>
    </a:clrScheme>
    <a:fontScheme name="Showroom">
      <a:majorFont>
        <a:latin typeface="Gill Sans Light"/>
        <a:ea typeface="Gill Sans Light"/>
        <a:cs typeface="Gill Sans Light"/>
      </a:majorFont>
      <a:minorFont>
        <a:latin typeface="Gill Sans Light"/>
        <a:ea typeface="Gill Sans Light"/>
        <a:cs typeface="Gill Sans Light"/>
      </a:minorFont>
    </a:fontScheme>
    <a:fmtScheme name="Showroom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808785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Gill Sans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5A5F5E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535353"/>
            </a:solidFill>
            <a:effectLst/>
            <a:uFillTx/>
            <a:latin typeface="+mn-lt"/>
            <a:ea typeface="+mn-ea"/>
            <a:cs typeface="+mn-cs"/>
            <a:sym typeface="Gill Sans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Showroom">
  <a:themeElements>
    <a:clrScheme name="Showroom">
      <a:dk1>
        <a:srgbClr val="000000"/>
      </a:dk1>
      <a:lt1>
        <a:srgbClr val="FFFFFF"/>
      </a:lt1>
      <a:dk2>
        <a:srgbClr val="5A5F5E"/>
      </a:dk2>
      <a:lt2>
        <a:srgbClr val="B4B4B4"/>
      </a:lt2>
      <a:accent1>
        <a:srgbClr val="78AAB3"/>
      </a:accent1>
      <a:accent2>
        <a:srgbClr val="9A9671"/>
      </a:accent2>
      <a:accent3>
        <a:srgbClr val="D9971A"/>
      </a:accent3>
      <a:accent4>
        <a:srgbClr val="D7620E"/>
      </a:accent4>
      <a:accent5>
        <a:srgbClr val="A61702"/>
      </a:accent5>
      <a:accent6>
        <a:srgbClr val="606B7E"/>
      </a:accent6>
      <a:hlink>
        <a:srgbClr val="0000FF"/>
      </a:hlink>
      <a:folHlink>
        <a:srgbClr val="FF00FF"/>
      </a:folHlink>
    </a:clrScheme>
    <a:fontScheme name="Showroom">
      <a:majorFont>
        <a:latin typeface="Gill Sans Light"/>
        <a:ea typeface="Gill Sans Light"/>
        <a:cs typeface="Gill Sans Light"/>
      </a:majorFont>
      <a:minorFont>
        <a:latin typeface="Gill Sans Light"/>
        <a:ea typeface="Gill Sans Light"/>
        <a:cs typeface="Gill Sans Light"/>
      </a:minorFont>
    </a:fontScheme>
    <a:fmtScheme name="Showroom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808785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Gill Sans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5A5F5E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535353"/>
            </a:solidFill>
            <a:effectLst/>
            <a:uFillTx/>
            <a:latin typeface="+mn-lt"/>
            <a:ea typeface="+mn-ea"/>
            <a:cs typeface="+mn-cs"/>
            <a:sym typeface="Gill Sans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251</Words>
  <Application>Microsoft Office PowerPoint</Application>
  <PresentationFormat>Personnalisé</PresentationFormat>
  <Paragraphs>20</Paragraphs>
  <Slides>5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6" baseType="lpstr">
      <vt:lpstr>Showroom</vt:lpstr>
      <vt:lpstr>COVID-19</vt:lpstr>
      <vt:lpstr>Données générales </vt:lpstr>
      <vt:lpstr>VOTRE ENFANT EST POSITIF AU COVID</vt:lpstr>
      <vt:lpstr>VOTRE ENFANT EST CAS CONTACT</vt:lpstr>
      <vt:lpstr>GESTION DES ABSENCES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COVID-19</dc:title>
  <dc:creator>prad</dc:creator>
  <cp:lastModifiedBy>prad</cp:lastModifiedBy>
  <cp:revision>2</cp:revision>
  <dcterms:modified xsi:type="dcterms:W3CDTF">2020-11-04T06:46:10Z</dcterms:modified>
</cp:coreProperties>
</file>